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2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4638-098B-4435-8794-0E0FD050214E}" type="datetimeFigureOut">
              <a:rPr lang="es-MX" smtClean="0"/>
              <a:t>24/05/2015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442F-40B1-448E-9E03-0D1BE63E68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4753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4638-098B-4435-8794-0E0FD050214E}" type="datetimeFigureOut">
              <a:rPr lang="es-MX" smtClean="0"/>
              <a:t>24/05/2015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442F-40B1-448E-9E03-0D1BE63E68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3321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4638-098B-4435-8794-0E0FD050214E}" type="datetimeFigureOut">
              <a:rPr lang="es-MX" smtClean="0"/>
              <a:t>24/05/2015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442F-40B1-448E-9E03-0D1BE63E68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5021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4638-098B-4435-8794-0E0FD050214E}" type="datetimeFigureOut">
              <a:rPr lang="es-MX" smtClean="0"/>
              <a:t>24/05/2015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442F-40B1-448E-9E03-0D1BE63E68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7009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4638-098B-4435-8794-0E0FD050214E}" type="datetimeFigureOut">
              <a:rPr lang="es-MX" smtClean="0"/>
              <a:t>24/05/2015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442F-40B1-448E-9E03-0D1BE63E68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4367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4638-098B-4435-8794-0E0FD050214E}" type="datetimeFigureOut">
              <a:rPr lang="es-MX" smtClean="0"/>
              <a:t>24/05/2015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442F-40B1-448E-9E03-0D1BE63E68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7588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4638-098B-4435-8794-0E0FD050214E}" type="datetimeFigureOut">
              <a:rPr lang="es-MX" smtClean="0"/>
              <a:t>24/05/2015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442F-40B1-448E-9E03-0D1BE63E68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6364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4638-098B-4435-8794-0E0FD050214E}" type="datetimeFigureOut">
              <a:rPr lang="es-MX" smtClean="0"/>
              <a:t>24/05/2015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442F-40B1-448E-9E03-0D1BE63E68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6608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4638-098B-4435-8794-0E0FD050214E}" type="datetimeFigureOut">
              <a:rPr lang="es-MX" smtClean="0"/>
              <a:t>24/05/2015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442F-40B1-448E-9E03-0D1BE63E68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9561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4638-098B-4435-8794-0E0FD050214E}" type="datetimeFigureOut">
              <a:rPr lang="es-MX" smtClean="0"/>
              <a:t>24/05/2015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442F-40B1-448E-9E03-0D1BE63E68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8516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4638-098B-4435-8794-0E0FD050214E}" type="datetimeFigureOut">
              <a:rPr lang="es-MX" smtClean="0"/>
              <a:t>24/05/2015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442F-40B1-448E-9E03-0D1BE63E68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0097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F4638-098B-4435-8794-0E0FD050214E}" type="datetimeFigureOut">
              <a:rPr lang="es-MX" smtClean="0"/>
              <a:t>24/05/2015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B442F-40B1-448E-9E03-0D1BE63E68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2879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271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923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118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694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632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515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531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062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727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895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668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988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4508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0</Words>
  <Application>Microsoft Office PowerPoint</Application>
  <PresentationFormat>Presentación en pantalla (4:3)</PresentationFormat>
  <Paragraphs>0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Santos</dc:creator>
  <cp:lastModifiedBy>David Santos</cp:lastModifiedBy>
  <cp:revision>2</cp:revision>
  <dcterms:created xsi:type="dcterms:W3CDTF">2015-05-23T23:57:12Z</dcterms:created>
  <dcterms:modified xsi:type="dcterms:W3CDTF">2015-05-24T05:35:13Z</dcterms:modified>
</cp:coreProperties>
</file>